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33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35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49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3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36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59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15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71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84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74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6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E154E-1AC1-4A27-8AA5-18FB124D36CD}" type="datetimeFigureOut">
              <a:rPr lang="ru-RU" smtClean="0"/>
              <a:t>13.02.2021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6CC6E-7B90-46DE-A974-CC0FCC736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25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Отчет по лабораторной работе №1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Выполнил: Савченков Д.А. НПИбд-02-18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6712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24" y="2034594"/>
            <a:ext cx="4906060" cy="2210108"/>
          </a:xfrm>
        </p:spPr>
      </p:pic>
    </p:spTree>
    <p:extLst>
      <p:ext uri="{BB962C8B-B14F-4D97-AF65-F5344CB8AC3E}">
        <p14:creationId xmlns:p14="http://schemas.microsoft.com/office/powerpoint/2010/main" val="123913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Каталог </a:t>
            </a:r>
            <a:r>
              <a:rPr lang="en-US" dirty="0" smtClean="0"/>
              <a:t>.</a:t>
            </a:r>
            <a:r>
              <a:rPr lang="en-US" dirty="0" err="1" smtClean="0"/>
              <a:t>git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1" y="2086502"/>
            <a:ext cx="10440857" cy="3829584"/>
          </a:xfrm>
        </p:spPr>
      </p:pic>
    </p:spTree>
    <p:extLst>
      <p:ext uri="{BB962C8B-B14F-4D97-AF65-F5344CB8AC3E}">
        <p14:creationId xmlns:p14="http://schemas.microsoft.com/office/powerpoint/2010/main" val="52082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с объектами </a:t>
            </a:r>
            <a:r>
              <a:rPr lang="en-US" dirty="0" err="1" smtClean="0"/>
              <a:t>git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8571"/>
            <a:ext cx="10515600" cy="3345445"/>
          </a:xfrm>
        </p:spPr>
      </p:pic>
    </p:spTree>
    <p:extLst>
      <p:ext uri="{BB962C8B-B14F-4D97-AF65-F5344CB8AC3E}">
        <p14:creationId xmlns:p14="http://schemas.microsoft.com/office/powerpoint/2010/main" val="1282674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ветки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" y="2243686"/>
            <a:ext cx="9726382" cy="3515216"/>
          </a:xfrm>
        </p:spPr>
      </p:pic>
    </p:spTree>
    <p:extLst>
      <p:ext uri="{BB962C8B-B14F-4D97-AF65-F5344CB8AC3E}">
        <p14:creationId xmlns:p14="http://schemas.microsoft.com/office/powerpoint/2010/main" val="292232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</a:t>
            </a:r>
            <a:r>
              <a:rPr lang="en-US" dirty="0" smtClean="0"/>
              <a:t>README.md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2010"/>
            <a:ext cx="10515600" cy="3678568"/>
          </a:xfrm>
        </p:spPr>
      </p:pic>
    </p:spTree>
    <p:extLst>
      <p:ext uri="{BB962C8B-B14F-4D97-AF65-F5344CB8AC3E}">
        <p14:creationId xmlns:p14="http://schemas.microsoft.com/office/powerpoint/2010/main" val="173092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Клонирование </a:t>
            </a:r>
            <a:r>
              <a:rPr lang="ru-RU" dirty="0" err="1" smtClean="0"/>
              <a:t>репозиториев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5812"/>
            <a:ext cx="10515600" cy="3750963"/>
          </a:xfrm>
        </p:spPr>
      </p:pic>
    </p:spTree>
    <p:extLst>
      <p:ext uri="{BB962C8B-B14F-4D97-AF65-F5344CB8AC3E}">
        <p14:creationId xmlns:p14="http://schemas.microsoft.com/office/powerpoint/2010/main" val="212000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Просмотр веток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82" y="2262739"/>
            <a:ext cx="9564435" cy="3477110"/>
          </a:xfrm>
        </p:spPr>
      </p:pic>
    </p:spTree>
    <p:extLst>
      <p:ext uri="{BB962C8B-B14F-4D97-AF65-F5344CB8AC3E}">
        <p14:creationId xmlns:p14="http://schemas.microsoft.com/office/powerpoint/2010/main" val="3313234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Получил практические навыки использования </a:t>
            </a:r>
            <a:r>
              <a:rPr lang="en-US" dirty="0" err="1" smtClean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8856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58007" y="2220302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 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65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Разобраться в использовании </a:t>
            </a:r>
            <a:r>
              <a:rPr lang="en-US" dirty="0" err="1" smtClean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283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56" y="1825625"/>
            <a:ext cx="8036087" cy="4351338"/>
          </a:xfrm>
        </p:spPr>
      </p:pic>
    </p:spTree>
    <p:extLst>
      <p:ext uri="{BB962C8B-B14F-4D97-AF65-F5344CB8AC3E}">
        <p14:creationId xmlns:p14="http://schemas.microsoft.com/office/powerpoint/2010/main" val="163837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тега и индексирование изменений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46" y="1825625"/>
            <a:ext cx="9449307" cy="4351338"/>
          </a:xfrm>
        </p:spPr>
      </p:pic>
    </p:spTree>
    <p:extLst>
      <p:ext uri="{BB962C8B-B14F-4D97-AF65-F5344CB8AC3E}">
        <p14:creationId xmlns:p14="http://schemas.microsoft.com/office/powerpoint/2010/main" val="221410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изменений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15" y="1825625"/>
            <a:ext cx="9653169" cy="4351338"/>
          </a:xfrm>
        </p:spPr>
      </p:pic>
    </p:spTree>
    <p:extLst>
      <p:ext uri="{BB962C8B-B14F-4D97-AF65-F5344CB8AC3E}">
        <p14:creationId xmlns:p14="http://schemas.microsoft.com/office/powerpoint/2010/main" val="57691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старых версий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0" y="1825625"/>
            <a:ext cx="10354340" cy="4351338"/>
          </a:xfrm>
        </p:spPr>
      </p:pic>
    </p:spTree>
    <p:extLst>
      <p:ext uri="{BB962C8B-B14F-4D97-AF65-F5344CB8AC3E}">
        <p14:creationId xmlns:p14="http://schemas.microsoft.com/office/powerpoint/2010/main" val="149336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и отмена </a:t>
            </a:r>
            <a:r>
              <a:rPr lang="ru-RU" dirty="0" err="1" smtClean="0"/>
              <a:t>коммитов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32" y="1825625"/>
            <a:ext cx="9100935" cy="4351338"/>
          </a:xfrm>
        </p:spPr>
      </p:pic>
    </p:spTree>
    <p:extLst>
      <p:ext uri="{BB962C8B-B14F-4D97-AF65-F5344CB8AC3E}">
        <p14:creationId xmlns:p14="http://schemas.microsoft.com/office/powerpoint/2010/main" val="14432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Изменение </a:t>
            </a:r>
            <a:r>
              <a:rPr lang="ru-RU" dirty="0" err="1" smtClean="0"/>
              <a:t>коммитов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3356"/>
            <a:ext cx="10515600" cy="4255876"/>
          </a:xfrm>
        </p:spPr>
      </p:pic>
    </p:spTree>
    <p:extLst>
      <p:ext uri="{BB962C8B-B14F-4D97-AF65-F5344CB8AC3E}">
        <p14:creationId xmlns:p14="http://schemas.microsoft.com/office/powerpoint/2010/main" val="53948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Перемещение файлов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42" y="1825625"/>
            <a:ext cx="10188715" cy="4351338"/>
          </a:xfrm>
        </p:spPr>
      </p:pic>
    </p:spTree>
    <p:extLst>
      <p:ext uri="{BB962C8B-B14F-4D97-AF65-F5344CB8AC3E}">
        <p14:creationId xmlns:p14="http://schemas.microsoft.com/office/powerpoint/2010/main" val="8638640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64</Words>
  <Application>Microsoft Office PowerPoint</Application>
  <PresentationFormat>Широкоэкранный</PresentationFormat>
  <Paragraphs>21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Отчет по лабораторной работе №1</vt:lpstr>
      <vt:lpstr>Задание</vt:lpstr>
      <vt:lpstr>Создание git репозитория</vt:lpstr>
      <vt:lpstr>Добавление тега и индексирование изменений</vt:lpstr>
      <vt:lpstr>Проверка изменений</vt:lpstr>
      <vt:lpstr>Проверка старых версий</vt:lpstr>
      <vt:lpstr>Создание и отмена коммитов</vt:lpstr>
      <vt:lpstr>Изменение коммитов</vt:lpstr>
      <vt:lpstr>Перемещение файлов</vt:lpstr>
      <vt:lpstr>Структуры</vt:lpstr>
      <vt:lpstr>Каталог .git</vt:lpstr>
      <vt:lpstr>Работа с объектами git</vt:lpstr>
      <vt:lpstr>Создание ветки</vt:lpstr>
      <vt:lpstr>Создание README.md</vt:lpstr>
      <vt:lpstr>Клонирование репозиториев</vt:lpstr>
      <vt:lpstr>Просмотр веток</vt:lpstr>
      <vt:lpstr>Вывод</vt:lpstr>
      <vt:lpstr>Спасибо за внимание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лабораторной работе №1</dc:title>
  <dc:creator>Дмитрий Савченков</dc:creator>
  <cp:lastModifiedBy>Дмитрий Савченков</cp:lastModifiedBy>
  <cp:revision>3</cp:revision>
  <dcterms:created xsi:type="dcterms:W3CDTF">2021-02-13T14:50:50Z</dcterms:created>
  <dcterms:modified xsi:type="dcterms:W3CDTF">2021-02-13T15:07:00Z</dcterms:modified>
</cp:coreProperties>
</file>